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5143500" type="screen16x9"/>
  <p:notesSz cx="4689475" cy="8686800"/>
  <p:defaultTextStyle>
    <a:defPPr>
      <a:defRPr lang="it-IT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38" autoAdjust="0"/>
  </p:normalViewPr>
  <p:slideViewPr>
    <p:cSldViewPr snapToGrid="0">
      <p:cViewPr varScale="1">
        <p:scale>
          <a:sx n="114" d="100"/>
          <a:sy n="114" d="100"/>
        </p:scale>
        <p:origin x="74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66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/>
          <a:lstStyle>
            <a:lvl1pPr algn="l">
              <a:defRPr sz="10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2656285" y="3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/>
          <a:lstStyle>
            <a:lvl1pPr algn="r">
              <a:defRPr sz="1000"/>
            </a:lvl1pPr>
          </a:lstStyle>
          <a:p>
            <a:fld id="{F31F63F3-8BB5-4CD4-A36D-C4E288E735A7}" type="datetimeFigureOut">
              <a:rPr lang="it-IT" smtClean="0"/>
              <a:pPr/>
              <a:t>28/01/2025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8250956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 anchor="b"/>
          <a:lstStyle>
            <a:lvl1pPr algn="l">
              <a:defRPr sz="10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2656285" y="8250956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 anchor="b"/>
          <a:lstStyle>
            <a:lvl1pPr algn="r">
              <a:defRPr sz="1000"/>
            </a:lvl1pPr>
          </a:lstStyle>
          <a:p>
            <a:fld id="{86162BDB-0148-438A-A5E1-077D8A15F108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76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/>
          <a:lstStyle>
            <a:lvl1pPr algn="l">
              <a:defRPr sz="10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2656285" y="3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/>
          <a:lstStyle>
            <a:lvl1pPr algn="r">
              <a:defRPr sz="1000"/>
            </a:lvl1pPr>
          </a:lstStyle>
          <a:p>
            <a:fld id="{90DCB14E-7169-4BEB-8C3B-BFD5B566C43D}" type="datetimeFigureOut">
              <a:rPr lang="it-IT" smtClean="0"/>
              <a:pPr/>
              <a:t>28/01/2025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260350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1009" tIns="35505" rIns="71009" bIns="3550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468948" y="4180524"/>
            <a:ext cx="3751580" cy="3420429"/>
          </a:xfrm>
          <a:prstGeom prst="rect">
            <a:avLst/>
          </a:prstGeom>
        </p:spPr>
        <p:txBody>
          <a:bodyPr vert="horz" lIns="71009" tIns="35505" rIns="71009" bIns="35505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8250956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 anchor="b"/>
          <a:lstStyle>
            <a:lvl1pPr algn="l">
              <a:defRPr sz="10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2656285" y="8250956"/>
            <a:ext cx="2032106" cy="435847"/>
          </a:xfrm>
          <a:prstGeom prst="rect">
            <a:avLst/>
          </a:prstGeom>
        </p:spPr>
        <p:txBody>
          <a:bodyPr vert="horz" lIns="71009" tIns="35505" rIns="71009" bIns="35505" rtlCol="0" anchor="b"/>
          <a:lstStyle>
            <a:lvl1pPr algn="r">
              <a:defRPr sz="1000"/>
            </a:lvl1pPr>
          </a:lstStyle>
          <a:p>
            <a:fld id="{90580390-1ACE-4224-882F-214B96A476B9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58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Click</a:t>
            </a:r>
            <a:r>
              <a:rPr lang="it-IT" baseline="0" dirty="0"/>
              <a:t> to </a:t>
            </a:r>
            <a:r>
              <a:rPr lang="it-IT" baseline="0" dirty="0" err="1"/>
              <a:t>insert</a:t>
            </a:r>
            <a:r>
              <a:rPr lang="it-IT" baseline="0" dirty="0"/>
              <a:t> </a:t>
            </a:r>
            <a:r>
              <a:rPr lang="it-IT" baseline="0" dirty="0" err="1"/>
              <a:t>your</a:t>
            </a:r>
            <a:r>
              <a:rPr lang="it-IT" baseline="0" dirty="0"/>
              <a:t> </a:t>
            </a:r>
            <a:r>
              <a:rPr lang="it-IT" baseline="0" dirty="0" err="1"/>
              <a:t>subtitle</a:t>
            </a:r>
            <a:endParaRPr lang="it-IT" baseline="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80390-1ACE-4224-882F-214B96A476B9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761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80390-1ACE-4224-882F-214B96A476B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80390-1ACE-4224-882F-214B96A476B9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16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EEIC2020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77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EIC2020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9B27748-2D8B-4D88-97A3-B18BA89B1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8972"/>
            <a:ext cx="7886700" cy="756388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>
            <a:lvl1pPr>
              <a:defRPr sz="1900" b="1">
                <a:solidFill>
                  <a:srgbClr val="FF9900"/>
                </a:solidFill>
                <a:latin typeface="+mn-lt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D348D94-3C2C-4346-BC3C-84F730A5D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1875"/>
            <a:ext cx="7886700" cy="3263504"/>
          </a:xfrm>
          <a:prstGeom prst="rect">
            <a:avLst/>
          </a:prstGeom>
        </p:spPr>
        <p:txBody>
          <a:bodyPr lIns="68580" tIns="34290" rIns="68580" bIns="34290">
            <a:normAutofit/>
          </a:bodyPr>
          <a:lstStyle>
            <a:lvl1pPr marL="0" indent="0">
              <a:lnSpc>
                <a:spcPts val="1500"/>
              </a:lnSpc>
              <a:buNone/>
              <a:defRPr sz="15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ts val="1500"/>
              </a:lnSpc>
              <a:defRPr sz="15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ts val="1500"/>
              </a:lnSpc>
              <a:defRPr sz="15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ts val="1500"/>
              </a:lnSpc>
              <a:defRPr sz="15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ts val="1500"/>
              </a:lnSpc>
              <a:defRPr sz="15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AE1FD02-6075-48A0-85EB-F8521110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67676" y="4812800"/>
            <a:ext cx="628649" cy="172800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|   </a:t>
            </a:r>
            <a:fld id="{73768FD5-0C2E-4074-978F-A9EA0F2155DE}" type="slidenum">
              <a:rPr lang="it-IT" sz="1000" smtClean="0"/>
              <a:pPr/>
              <a:t>‹#›</a:t>
            </a:fld>
            <a:endParaRPr lang="it-IT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188720" y="4829659"/>
            <a:ext cx="3972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IEEE SETCOM </a:t>
            </a:r>
            <a:r>
              <a:rPr lang="en-US" b="1" dirty="0" smtClean="0"/>
              <a:t>2025 @ PDEU, Gujarat, India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r="11245"/>
          <a:stretch/>
        </p:blipFill>
        <p:spPr>
          <a:xfrm>
            <a:off x="0" y="4831894"/>
            <a:ext cx="1188720" cy="31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1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detroit-2020IASAnnualMeeting_homepage_cove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detroit-2020IASAnnualMeeting_homepage_cove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r="11245"/>
          <a:stretch/>
        </p:blipFill>
        <p:spPr>
          <a:xfrm>
            <a:off x="0" y="4871843"/>
            <a:ext cx="1028700" cy="27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04813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1513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38213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13247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35234" y="569806"/>
            <a:ext cx="8607425" cy="538802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2800" b="1" dirty="0" smtClean="0">
                <a:solidFill>
                  <a:srgbClr val="FF3300"/>
                </a:solidFill>
              </a:rPr>
              <a:t>Paper Title</a:t>
            </a:r>
            <a:endParaRPr lang="it-IT" sz="2800" b="1" dirty="0">
              <a:solidFill>
                <a:srgbClr val="FF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3289" y="1632226"/>
            <a:ext cx="7085714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2400" b="1" dirty="0" smtClean="0"/>
              <a:t>Authors name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150675" y="2522045"/>
            <a:ext cx="4809506" cy="1423467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34290" rIns="68580" bIns="34290">
            <a:spAutoFit/>
          </a:bodyPr>
          <a:lstStyle/>
          <a:p>
            <a:pPr algn="ctr">
              <a:buSzPct val="100000"/>
            </a:pPr>
            <a:r>
              <a:rPr lang="en-IN" sz="1800" dirty="0">
                <a:latin typeface="Georgia" pitchFamily="18" charset="0"/>
                <a:cs typeface="Times New Roman" pitchFamily="18" charset="0"/>
              </a:rPr>
              <a:t>Presented By,</a:t>
            </a:r>
          </a:p>
          <a:p>
            <a:pPr algn="ctr">
              <a:buSzPct val="100000"/>
            </a:pPr>
            <a:r>
              <a:rPr lang="en-US" sz="1800" b="1" dirty="0" smtClean="0">
                <a:latin typeface="Georgia" pitchFamily="18" charset="0"/>
                <a:cs typeface="Times New Roman" pitchFamily="18" charset="0"/>
              </a:rPr>
              <a:t>Presenting Author Name</a:t>
            </a:r>
            <a:endParaRPr lang="en-US" sz="1800" b="1" dirty="0">
              <a:latin typeface="Georgia" pitchFamily="18" charset="0"/>
              <a:cs typeface="Times New Roman" pitchFamily="18" charset="0"/>
            </a:endParaRPr>
          </a:p>
          <a:p>
            <a:pPr algn="ctr">
              <a:buSzPct val="100000"/>
            </a:pPr>
            <a:r>
              <a:rPr lang="en-US" sz="1800" dirty="0" smtClean="0">
                <a:latin typeface="Georgia" pitchFamily="18" charset="0"/>
                <a:cs typeface="Times New Roman" pitchFamily="18" charset="0"/>
              </a:rPr>
              <a:t>Affiliation</a:t>
            </a:r>
            <a:endParaRPr lang="en-US" sz="1000" dirty="0" smtClean="0">
              <a:latin typeface="Georgia" pitchFamily="18" charset="0"/>
              <a:cs typeface="Times New Roman" pitchFamily="18" charset="0"/>
            </a:endParaRPr>
          </a:p>
          <a:p>
            <a:pPr algn="ctr">
              <a:buSzPct val="100000"/>
            </a:pPr>
            <a:endParaRPr lang="en-US" sz="1000" dirty="0">
              <a:latin typeface="Georgia" pitchFamily="18" charset="0"/>
              <a:cs typeface="Times New Roman" pitchFamily="18" charset="0"/>
            </a:endParaRPr>
          </a:p>
          <a:p>
            <a:pPr algn="ctr">
              <a:buSzPct val="100000"/>
            </a:pP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Paper Id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: </a:t>
            </a:r>
            <a:endParaRPr lang="en-US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5370" y="4296074"/>
            <a:ext cx="82671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pperplate Gothic Bold" pitchFamily="34" charset="0"/>
              </a:rPr>
              <a:t>International Conference </a:t>
            </a:r>
            <a:r>
              <a:rPr lang="en-US" dirty="0" smtClean="0">
                <a:latin typeface="Copperplate Gothic Bold" pitchFamily="34" charset="0"/>
              </a:rPr>
              <a:t>on Sustainable </a:t>
            </a:r>
            <a:r>
              <a:rPr lang="en-US" dirty="0">
                <a:latin typeface="Copperplate Gothic Bold" pitchFamily="34" charset="0"/>
              </a:rPr>
              <a:t>Energy Technologies and Computational </a:t>
            </a:r>
            <a:r>
              <a:rPr lang="en-US" dirty="0" smtClean="0">
                <a:latin typeface="Copperplate Gothic Bold" pitchFamily="34" charset="0"/>
              </a:rPr>
              <a:t>Intelligence (SETCOM </a:t>
            </a:r>
            <a:r>
              <a:rPr lang="en-US" dirty="0">
                <a:latin typeface="Copperplate Gothic Bold" pitchFamily="34" charset="0"/>
              </a:rPr>
              <a:t>2025)</a:t>
            </a:r>
          </a:p>
          <a:p>
            <a:pPr algn="ctr"/>
            <a:r>
              <a:rPr lang="en-US" dirty="0" smtClean="0">
                <a:latin typeface="Copperplate Gothic Bold" pitchFamily="34" charset="0"/>
              </a:rPr>
              <a:t>21</a:t>
            </a:r>
            <a:r>
              <a:rPr lang="en-US" baseline="30000" dirty="0" smtClean="0">
                <a:latin typeface="Copperplate Gothic Bold" pitchFamily="34" charset="0"/>
              </a:rPr>
              <a:t>st</a:t>
            </a:r>
            <a:r>
              <a:rPr lang="en-US" dirty="0" smtClean="0">
                <a:latin typeface="Copperplate Gothic Bold" pitchFamily="34" charset="0"/>
              </a:rPr>
              <a:t> – 23</a:t>
            </a:r>
            <a:r>
              <a:rPr lang="en-US" baseline="30000" dirty="0" smtClean="0">
                <a:latin typeface="Copperplate Gothic Bold" pitchFamily="34" charset="0"/>
              </a:rPr>
              <a:t>rd</a:t>
            </a:r>
            <a:r>
              <a:rPr lang="en-US" dirty="0" smtClean="0">
                <a:latin typeface="Copperplate Gothic Bold" pitchFamily="34" charset="0"/>
              </a:rPr>
              <a:t> Feb, 2025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75" y="28731"/>
            <a:ext cx="723900" cy="6628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r="11245"/>
          <a:stretch/>
        </p:blipFill>
        <p:spPr>
          <a:xfrm>
            <a:off x="95250" y="66830"/>
            <a:ext cx="1962150" cy="51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5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dirty="0"/>
              <a:t>|   </a:t>
            </a:r>
            <a:fld id="{73768FD5-0C2E-4074-978F-A9EA0F2155DE}" type="slidenum">
              <a:rPr lang="it-IT" sz="800" smtClean="0"/>
              <a:pPr/>
              <a:t>2</a:t>
            </a:fld>
            <a:endParaRPr lang="it-IT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26130" y="483479"/>
            <a:ext cx="604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simple Fonts (Times new Roman, Arial, Calibri)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32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dirty="0"/>
              <a:t>|   </a:t>
            </a:r>
            <a:fld id="{73768FD5-0C2E-4074-978F-A9EA0F2155DE}" type="slidenum">
              <a:rPr lang="it-IT" sz="800" smtClean="0"/>
              <a:pPr/>
              <a:t>3</a:t>
            </a:fld>
            <a:endParaRPr lang="it-IT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26130" y="483479"/>
            <a:ext cx="604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simple Fonts (Times new Roman, Arial, Calibri)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3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EEIC2020 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69</Words>
  <Application>Microsoft Office PowerPoint</Application>
  <PresentationFormat>On-screen Show (16:9)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Copperplate Gothic Bold</vt:lpstr>
      <vt:lpstr>Georgia</vt:lpstr>
      <vt:lpstr>Times New Roman</vt:lpstr>
      <vt:lpstr>EEEIC2020 PowerPoint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Panella</dc:creator>
  <cp:lastModifiedBy>Kaibalya Panda</cp:lastModifiedBy>
  <cp:revision>236</cp:revision>
  <dcterms:created xsi:type="dcterms:W3CDTF">2020-05-29T14:25:15Z</dcterms:created>
  <dcterms:modified xsi:type="dcterms:W3CDTF">2025-01-28T08:37:43Z</dcterms:modified>
</cp:coreProperties>
</file>